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40" r:id="rId2"/>
    <p:sldMasterId id="2147483854" r:id="rId3"/>
  </p:sldMasterIdLst>
  <p:notesMasterIdLst>
    <p:notesMasterId r:id="rId22"/>
  </p:notesMasterIdLst>
  <p:sldIdLst>
    <p:sldId id="1526" r:id="rId4"/>
    <p:sldId id="1688" r:id="rId5"/>
    <p:sldId id="1694" r:id="rId6"/>
    <p:sldId id="1695" r:id="rId7"/>
    <p:sldId id="1696" r:id="rId8"/>
    <p:sldId id="1697" r:id="rId9"/>
    <p:sldId id="1703" r:id="rId10"/>
    <p:sldId id="1704" r:id="rId11"/>
    <p:sldId id="1705" r:id="rId12"/>
    <p:sldId id="1706" r:id="rId13"/>
    <p:sldId id="1710" r:id="rId14"/>
    <p:sldId id="1711" r:id="rId15"/>
    <p:sldId id="1719" r:id="rId16"/>
    <p:sldId id="1722" r:id="rId17"/>
    <p:sldId id="1730" r:id="rId18"/>
    <p:sldId id="1731" r:id="rId19"/>
    <p:sldId id="1732" r:id="rId20"/>
    <p:sldId id="173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00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1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6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D809A-39A8-428B-83DD-8CAF8973D6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29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2BA997-56A0-49D8-8F4F-F277C591D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939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37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8471E-25C1-406F-AFCC-1E080E6661E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57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C1B90-199B-4464-9A08-09B3DB4124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37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D46E00-B4DA-4D56-A429-168CA27692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56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FE393D-BD5E-43F6-996A-FB0FFA36468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6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73082-12E3-493C-8936-1FFD677CDF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FFBC2-6B0A-4080-A38C-0599C5FCF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1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7CF01-38C3-44F1-B714-F28FED18D9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3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DF568-8C9A-49BD-9F85-047E3650E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DE1E2F-BDE5-4541-AEDD-EA7FEE2239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9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5C80F7-5C9A-4A98-8A48-00E1DA837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4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9C6A3-B8A6-49D5-ABEA-4D9824E50B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10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38E7B-8648-42D9-9B04-6491709DBF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6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5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0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4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9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886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104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003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4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5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9006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09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16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Recall Improves SVM for </a:t>
            </a:r>
            <a:r>
              <a:rPr lang="en-US" dirty="0" smtClean="0">
                <a:solidFill>
                  <a:srgbClr val="00FF00"/>
                </a:solidFill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Routinely Used in </a:t>
            </a:r>
            <a:r>
              <a:rPr lang="en-US" dirty="0" err="1" smtClean="0"/>
              <a:t>Perou</a:t>
            </a:r>
            <a:r>
              <a:rPr lang="en-US" dirty="0" smtClean="0"/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Similar Lessons from </a:t>
            </a:r>
            <a:r>
              <a:rPr lang="en-US" dirty="0" err="1" smtClean="0"/>
              <a:t>Wistar</a:t>
            </a:r>
            <a:endParaRPr lang="en-US" dirty="0" smtClean="0"/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Proven Statistical Power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3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marL="0" indent="0" algn="l" eaLnBrk="1" hangingPunct="1">
              <a:buNone/>
            </a:pPr>
            <a:r>
              <a:rPr lang="en-US" dirty="0" smtClean="0"/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5624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4854575" cy="4768850"/>
          </a:xfrm>
        </p:spPr>
        <p:txBody>
          <a:bodyPr/>
          <a:lstStyle/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Face Images as Data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/>
              <a:t>(with M. Benito &amp; D. Peña)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Male – Female Difference?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Discrimination Rule?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Represented as long vector of pixel gray levels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i="1" smtClean="0"/>
              <a:t>Registration</a:t>
            </a:r>
            <a:r>
              <a:rPr lang="en-US" smtClean="0"/>
              <a:t> is critical</a:t>
            </a:r>
          </a:p>
        </p:txBody>
      </p:sp>
      <p:pic>
        <p:nvPicPr>
          <p:cNvPr id="3" name="Sample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8011" y="1503680"/>
            <a:ext cx="3805989" cy="48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Recognition,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4854575" cy="4768850"/>
          </a:xfrm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Registered Data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Shifts and scale 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Manually chosen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To align eyes and mouth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Still large variation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i="1" smtClean="0"/>
              <a:t>See</a:t>
            </a:r>
            <a:r>
              <a:rPr lang="en-US" smtClean="0"/>
              <a:t> males vs. females???</a:t>
            </a:r>
          </a:p>
        </p:txBody>
      </p:sp>
      <p:pic>
        <p:nvPicPr>
          <p:cNvPr id="3" name="SampleR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7958" y="1402080"/>
            <a:ext cx="382604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114800" cy="47688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DWD Direction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Good separation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Images “make sense”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Garbage at ends?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(extrapolation effects?)</a:t>
            </a:r>
          </a:p>
        </p:txBody>
      </p:sp>
      <p:pic>
        <p:nvPicPr>
          <p:cNvPr id="3" name="DWD_Rproj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144780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114800" cy="476885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Unregistered Version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Much blurrier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Since features don’t properly line up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Nonlinear Variation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But DWD still works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Can </a:t>
            </a:r>
            <a:r>
              <a:rPr lang="en-US" i="1" smtClean="0"/>
              <a:t>see</a:t>
            </a:r>
            <a:r>
              <a:rPr lang="en-US" smtClean="0"/>
              <a:t> M-F differ’ce?</a:t>
            </a:r>
          </a:p>
        </p:txBody>
      </p:sp>
      <p:pic>
        <p:nvPicPr>
          <p:cNvPr id="3" name="DWDproj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42875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    Other:  SVM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is the margin?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to optimal (generalizable)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data piling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(less generalizable)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Bigger gap (but maybe not better???)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Between:      Very small range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 of SVM for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 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(similar to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 movie)    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25"/>
          <p:cNvGraphicFramePr>
            <a:graphicFrameLocks noChangeAspect="1"/>
          </p:cNvGraphicFramePr>
          <p:nvPr/>
        </p:nvGraphicFramePr>
        <p:xfrm>
          <a:off x="838200" y="2286000"/>
          <a:ext cx="1143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0" name="Equation" r:id="rId5" imgW="825500" imgH="279400" progId="Equation.3">
                  <p:embed/>
                </p:oleObj>
              </mc:Choice>
              <mc:Fallback>
                <p:oleObj name="Equation" r:id="rId5" imgW="825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11430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27"/>
          <p:cNvGraphicFramePr>
            <a:graphicFrameLocks noChangeAspect="1"/>
          </p:cNvGraphicFramePr>
          <p:nvPr/>
        </p:nvGraphicFramePr>
        <p:xfrm>
          <a:off x="762000" y="289560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1" name="Equation" r:id="rId7" imgW="825500" imgH="342900" progId="Equation.3">
                  <p:embed/>
                </p:oleObj>
              </mc:Choice>
              <mc:Fallback>
                <p:oleObj name="Equation" r:id="rId7" imgW="825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29"/>
          <p:cNvGraphicFramePr>
            <a:graphicFrameLocks noChangeAspect="1"/>
          </p:cNvGraphicFramePr>
          <p:nvPr/>
        </p:nvGraphicFramePr>
        <p:xfrm>
          <a:off x="533400" y="3581400"/>
          <a:ext cx="182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2" name="Equation" r:id="rId9" imgW="1193800" imgH="368300" progId="Equation.3">
                  <p:embed/>
                </p:oleObj>
              </mc:Choice>
              <mc:Fallback>
                <p:oleObj name="Equation" r:id="rId9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1828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31"/>
          <p:cNvGraphicFramePr>
            <a:graphicFrameLocks noChangeAspect="1"/>
          </p:cNvGraphicFramePr>
          <p:nvPr/>
        </p:nvGraphicFramePr>
        <p:xfrm>
          <a:off x="381000" y="4343400"/>
          <a:ext cx="2286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3" name="Equation" r:id="rId11" imgW="1562100" imgH="368300" progId="Equation.3">
                  <p:embed/>
                </p:oleObj>
              </mc:Choice>
              <mc:Fallback>
                <p:oleObj name="Equation" r:id="rId11" imgW="1562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22860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Maximal Data Piling Direction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Perfect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Separation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Gross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Large Angle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Poor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Gen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2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 flipH="1" flipV="1">
            <a:off x="4800600" y="1905000"/>
            <a:ext cx="27432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MDP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Support Vector Machine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Gen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subpops?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Gen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subpops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Visualization: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Pushes Plane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Away From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Points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just support vectors)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1295400" y="1524000"/>
          <a:ext cx="1377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0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3779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041650" y="2008188"/>
            <a:ext cx="5616575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28482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</TotalTime>
  <Words>461</Words>
  <Application>Microsoft Office PowerPoint</Application>
  <PresentationFormat>On-screen Show (4:3)</PresentationFormat>
  <Paragraphs>145</Paragraphs>
  <Slides>18</Slides>
  <Notes>18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Unicode MS</vt:lpstr>
      <vt:lpstr>Gulim</vt:lpstr>
      <vt:lpstr>Arial</vt:lpstr>
      <vt:lpstr>Tahoma</vt:lpstr>
      <vt:lpstr>Times New Roman</vt:lpstr>
      <vt:lpstr>Wingdings</vt:lpstr>
      <vt:lpstr>Default Design</vt:lpstr>
      <vt:lpstr>12_Default Design</vt:lpstr>
      <vt:lpstr>Nature</vt:lpstr>
      <vt:lpstr>Image File</vt:lpstr>
      <vt:lpstr>Equation</vt:lpstr>
      <vt:lpstr>Return to Big Picture</vt:lpstr>
      <vt:lpstr>SVMs, Tuning Parameter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Support Vector Machines</vt:lpstr>
      <vt:lpstr>Support Vector Machines</vt:lpstr>
      <vt:lpstr>Distance Weighted Discrim’n </vt:lpstr>
      <vt:lpstr>Source Batch Adj:  PC 1-3 &amp; DWD direction</vt:lpstr>
      <vt:lpstr>Source Batch Adj:  DWD Source Adjustment</vt:lpstr>
      <vt:lpstr>Why not adjust by means?</vt:lpstr>
      <vt:lpstr>Why not adjust by means?</vt:lpstr>
      <vt:lpstr>DWD in Face Recognition</vt:lpstr>
      <vt:lpstr>DWD in Face Recognition, (cont.)</vt:lpstr>
      <vt:lpstr>DWD in Face Recognition , (cont.)</vt:lpstr>
      <vt:lpstr>DWD in Face Recognition , (cont.)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260</cp:revision>
  <dcterms:created xsi:type="dcterms:W3CDTF">2001-06-08T01:38:43Z</dcterms:created>
  <dcterms:modified xsi:type="dcterms:W3CDTF">2014-10-20T21:48:21Z</dcterms:modified>
</cp:coreProperties>
</file>