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0"/>
  </p:notesMasterIdLst>
  <p:sldIdLst>
    <p:sldId id="1471" r:id="rId2"/>
    <p:sldId id="1472" r:id="rId3"/>
    <p:sldId id="1473" r:id="rId4"/>
    <p:sldId id="1474" r:id="rId5"/>
    <p:sldId id="1475" r:id="rId6"/>
    <p:sldId id="1476" r:id="rId7"/>
    <p:sldId id="1477" r:id="rId8"/>
    <p:sldId id="147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CDC"/>
    <a:srgbClr val="99FF99"/>
    <a:srgbClr val="FFB279"/>
    <a:srgbClr val="DA71FF"/>
    <a:srgbClr val="D357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8DA859-0E8B-4525-B672-A07D8AFBF9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F99BE2-E9AC-44B8-9E04-7CC9E84CD3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357796-404D-46AC-B291-4C42486335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B8415D-77C3-44AA-8E42-FCD76808142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D22EA6-AADA-4003-B28A-2E1442E473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5CBE46-C4D1-44B5-A818-C22DB422E3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740E31-602A-4C57-8E9F-8E5B93E2FD0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3CC14D-B14D-4B86-BFE0-BEFEDE7D063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1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4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5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4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7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4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1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8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7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037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dimensions (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2-9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good separation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angle between FLD and Optimal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generalizability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Medium Dimensions (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10-26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 separation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good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?!?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angle between FLD and Optimal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Worse generalizability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Feel effect of sampling noise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Dimensions (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d=27-37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worse angle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poor generalizability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very small within class variation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Poor separation between classes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separation / variation ratio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 (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d=38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38 = degrees of freedom</a:t>
            </a:r>
          </a:p>
          <a:p>
            <a:pPr marL="1104900" lvl="1" indent="-5334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(need to estimate 2 class means)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Within class variation = 0 ?!?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pile up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on just two points</a:t>
            </a:r>
          </a:p>
          <a:p>
            <a:pPr marL="1104900" lvl="1" indent="-533400" eaLnBrk="1" hangingPunct="1"/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Perfect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separation / variation ratio?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feels microscopic noise aspects</a:t>
            </a:r>
          </a:p>
          <a:p>
            <a:pPr marL="1104900" lvl="1" indent="-5334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likely not generalizable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to optimal very large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beyond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 (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d=39-70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Improves with higher dimension?!?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gets better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Improving generalizability?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noise helps classification?!?</a:t>
            </a:r>
          </a:p>
          <a:p>
            <a:pPr marL="1104900" lvl="1" indent="-533400" eaLnBrk="1" hangingPunct="1">
              <a:lnSpc>
                <a:spcPct val="130000"/>
              </a:lnSpc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 beyond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ry (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d=70-1000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Quality degrades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Projections look terrible</a:t>
            </a:r>
          </a:p>
          <a:p>
            <a:pPr marL="1104900" lvl="1" indent="-5334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(populations overlap)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Generalizability falls apart, as well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worked out by Bickel &amp; Levina (2004)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is estimation of d x d covariance matrix</a:t>
            </a:r>
          </a:p>
          <a:p>
            <a:pPr marL="1104900" lvl="1" indent="-5334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Solution: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classically recommended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 no better than FLD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worse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avoids estimation of covariance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Means are very stable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feel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problem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Data,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Movie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EGIncDimClass1M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9800" y="16002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4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 more stable over dimensions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Because is likelihood ratio solution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variance - Gaussians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feel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Eventually becomes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good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?!?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Widening gap between clusters?!?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Careful:   angle to optimal grows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lose generalizability (since noise inc’s)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present some odd effects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4602</TotalTime>
  <Words>340</Words>
  <Application>Microsoft Office PowerPoint</Application>
  <PresentationFormat>On-screen Show (4:3)</PresentationFormat>
  <Paragraphs>83</Paragraphs>
  <Slides>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7_Default Design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237</cp:revision>
  <dcterms:created xsi:type="dcterms:W3CDTF">2001-06-08T01:38:43Z</dcterms:created>
  <dcterms:modified xsi:type="dcterms:W3CDTF">2014-09-23T01:47:57Z</dcterms:modified>
</cp:coreProperties>
</file>