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74" r:id="rId2"/>
    <p:sldMasterId id="2147483789" r:id="rId3"/>
  </p:sldMasterIdLst>
  <p:notesMasterIdLst>
    <p:notesMasterId r:id="rId28"/>
  </p:notesMasterIdLst>
  <p:sldIdLst>
    <p:sldId id="1363" r:id="rId4"/>
    <p:sldId id="1527" r:id="rId5"/>
    <p:sldId id="1526" r:id="rId6"/>
    <p:sldId id="1364" r:id="rId7"/>
    <p:sldId id="1398" r:id="rId8"/>
    <p:sldId id="1406" r:id="rId9"/>
    <p:sldId id="1413" r:id="rId10"/>
    <p:sldId id="1428" r:id="rId11"/>
    <p:sldId id="1440" r:id="rId12"/>
    <p:sldId id="1444" r:id="rId13"/>
    <p:sldId id="1445" r:id="rId14"/>
    <p:sldId id="1446" r:id="rId15"/>
    <p:sldId id="1451" r:id="rId16"/>
    <p:sldId id="1456" r:id="rId17"/>
    <p:sldId id="1459" r:id="rId18"/>
    <p:sldId id="1469" r:id="rId19"/>
    <p:sldId id="1470" r:id="rId20"/>
    <p:sldId id="1471" r:id="rId21"/>
    <p:sldId id="1472" r:id="rId22"/>
    <p:sldId id="1473" r:id="rId23"/>
    <p:sldId id="1474" r:id="rId24"/>
    <p:sldId id="1475" r:id="rId25"/>
    <p:sldId id="1476" r:id="rId26"/>
    <p:sldId id="14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16746-4430-40A6-9C3C-4897A81A0C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1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09D05-26CD-4456-9505-9B1A532C8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4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09D05-26CD-4456-9505-9B1A532C8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2BCD-7671-4581-83B2-9E8A56149A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E0E94C-CF45-43F0-B83C-B30E292986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6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96E89-B82E-461E-9449-97356FD62A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8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D0C9A3-8735-44A7-97E4-40B7B1CE1A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50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DA859-0E8B-4525-B672-A07D8AFBF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3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99BE2-E9AC-44B8-9E04-7CC9E84CD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57796-404D-46AC-B291-4C42486335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85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8415D-77C3-44AA-8E42-FCD76808142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55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22EA6-AADA-4003-B28A-2E1442E473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8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5CBE46-C4D1-44B5-A818-C22DB422E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00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CC14D-B14D-4B86-BFE0-BEFEDE7D06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6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52445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98173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9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3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904E3-E88E-4B57-B2B6-BD4E65A4BB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9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3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6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8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7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5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1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6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11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0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8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6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9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4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58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10/6/2014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3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0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is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Modified likelihood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 intercept in FLD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explore further here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III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FLD-like approach to  &gt; 2  classes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III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FLD-like approach to  &gt; 2  classes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Assumption:    Class covariance matrices are the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(similar)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Gaussian, same situation as for FLD)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only works like Mean Difference,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can improve by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covariance into account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Blind application of above ideas suggests eigen-analysis of: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5029200" y="5486400"/>
          <a:ext cx="1371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8" name="Equation" r:id="rId4" imgW="888614" imgH="393529" progId="Equation.3">
                  <p:embed/>
                </p:oleObj>
              </mc:Choice>
              <mc:Fallback>
                <p:oleObj name="Equation" r:id="rId4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400"/>
                        <a:ext cx="13716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</a:p>
          <a:p>
            <a:pPr marL="1104900" lvl="1" indent="-5334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Story changes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settings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issues: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Size,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&lt;    Dimension,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covariance matrix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 matrix inverse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the data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(requires root inverse covariance)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do classical multivariate analysis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a 3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 (noise)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2-d subspace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generated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by optimal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by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FLD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438400" y="2133600"/>
            <a:ext cx="18288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EGIncDimClass1FL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dimensions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2-9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good separation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between FLD and Optimal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generalizability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Dimensions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10-26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separation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between FLD and Optimal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 generalizability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effect of sampling noise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Dimensions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d=27-37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worse angle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poor generalizability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small within class variation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separation between classes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separation / variation ratio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Qing Feng:  JIVE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4200" y="5161800"/>
            <a:ext cx="7669200" cy="1467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d=38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= degrees of freedom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(need to estimate 2 class means)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variation = 0 ?!?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pile up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 just two points</a:t>
            </a:r>
          </a:p>
          <a:p>
            <a:pPr marL="1104900" lvl="1" indent="-5334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separation / variation ratio?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feels microscopic noise aspects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likely not generalizable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to optimal very large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beyond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d=39-70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 with higher dimension?!?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gets better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generalizability?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noise helps classification?!?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beyond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 (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d=70-1000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Quality degrades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 look terrible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(populations overlap)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Generalizability falls apart, as well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worked out by Bickel &amp; Levina (2004)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is estimation of d x d covariance matrix</a:t>
            </a:r>
          </a:p>
          <a:p>
            <a:pPr marL="1104900" lvl="1" indent="-5334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Solution: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classically recommended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no better than FLD</a:t>
            </a:r>
          </a:p>
          <a:p>
            <a:pPr marL="1104900" lvl="1" indent="-5334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worse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avoids estimation of covariance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 are very stable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inc’s)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67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adjustment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transform subpopulations so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their means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8956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410200" y="57912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0" name="Equation" r:id="rId5" imgW="2260440" imgH="457200" progId="Equation.3">
                  <p:embed/>
                </p:oleObj>
              </mc:Choice>
              <mc:Fallback>
                <p:oleObj name="Equation" r:id="rId5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09800" y="58674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1" name="Equation" r:id="rId7" imgW="1269720" imgH="342720" progId="Equation.3">
                  <p:embed/>
                </p:oleObj>
              </mc:Choice>
              <mc:Fallback>
                <p:oleObj name="Equation" r:id="rId7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2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(in orig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space) have separ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 hyperplane with: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vector:                    Intercept: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3124200" y="1447800"/>
          <a:ext cx="838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8" name="Equation" r:id="rId5" imgW="571500" imgH="368300" progId="Equation.3">
                  <p:embed/>
                </p:oleObj>
              </mc:Choice>
              <mc:Fallback>
                <p:oleObj name="Equation" r:id="rId5" imgW="57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838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086600" y="1524000"/>
          <a:ext cx="838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9" name="Equation" r:id="rId7" imgW="622030" imgH="431613" progId="Equation.3">
                  <p:embed/>
                </p:oleObj>
              </mc:Choice>
              <mc:Fallback>
                <p:oleObj name="Equation" r:id="rId7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0"/>
                        <a:ext cx="838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312420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43200" y="2133600"/>
            <a:ext cx="4572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above, so:     FLD can be viewed as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</a:t>
            </a: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5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6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7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8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9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0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1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7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932</Words>
  <Application>Microsoft Office PowerPoint</Application>
  <PresentationFormat>On-screen Show (4:3)</PresentationFormat>
  <Paragraphs>233</Paragraphs>
  <Slides>24</Slides>
  <Notes>24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5_Default Design</vt:lpstr>
      <vt:lpstr>7_Default Design</vt:lpstr>
      <vt:lpstr>Equation</vt:lpstr>
      <vt:lpstr>Return to Big Picture</vt:lpstr>
      <vt:lpstr>Return to Big Picture</vt:lpstr>
      <vt:lpstr>Return to Big Picture</vt:lpstr>
      <vt:lpstr>Classification -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241</cp:revision>
  <dcterms:created xsi:type="dcterms:W3CDTF">2001-06-08T01:38:43Z</dcterms:created>
  <dcterms:modified xsi:type="dcterms:W3CDTF">2014-10-06T23:23:34Z</dcterms:modified>
</cp:coreProperties>
</file>